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9" r:id="rId2"/>
    <p:sldId id="257" r:id="rId3"/>
    <p:sldId id="258" r:id="rId4"/>
    <p:sldId id="260" r:id="rId5"/>
    <p:sldId id="261" r:id="rId6"/>
    <p:sldId id="272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5769" t="4273" r="6891" b="1153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56027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690" t="9259" r="6730" b="369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2930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768" t="9118" r="6892" b="370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19973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768" t="6553" r="6731" b="612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172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930" t="9972" r="6811" b="256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57232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690" t="7265" r="6650" b="56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0151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850" t="4416" r="6811" b="811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33597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29" y="1327150"/>
            <a:ext cx="10138280" cy="4435498"/>
          </a:xfrm>
          <a:noFill/>
        </p:spPr>
      </p:pic>
    </p:spTree>
    <p:extLst>
      <p:ext uri="{BB962C8B-B14F-4D97-AF65-F5344CB8AC3E}">
        <p14:creationId xmlns:p14="http://schemas.microsoft.com/office/powerpoint/2010/main" val="2904266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5769" t="9545" r="6650" b="354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14892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769" t="9829" r="6650" b="269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6824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849" t="1425" r="6730" b="1139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92426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850" t="7834" r="6650" b="469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5127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ocs.aws.amazon.com/codedeploy/latest/userguide/images/sds_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64" y="585767"/>
            <a:ext cx="10427854" cy="541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w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339" y="6125874"/>
            <a:ext cx="1106532" cy="55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28436" y="1681018"/>
            <a:ext cx="600364" cy="720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10581" y="1681018"/>
            <a:ext cx="600364" cy="720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60491" y="4447308"/>
            <a:ext cx="600364" cy="720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91164" y="4447309"/>
            <a:ext cx="600364" cy="720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13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690" t="4987" r="6650" b="7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1366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850" t="8405" r="6731" b="398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95497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771" t="2992" r="6721" b="1023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427558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85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Axceltron</dc:creator>
  <cp:lastModifiedBy>Axceltron</cp:lastModifiedBy>
  <cp:revision>7</cp:revision>
  <dcterms:created xsi:type="dcterms:W3CDTF">2017-10-30T14:18:37Z</dcterms:created>
  <dcterms:modified xsi:type="dcterms:W3CDTF">2017-10-31T17:20:55Z</dcterms:modified>
</cp:coreProperties>
</file>